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8" r:id="rId7"/>
    <p:sldId id="270" r:id="rId8"/>
    <p:sldId id="271" r:id="rId9"/>
    <p:sldId id="269" r:id="rId10"/>
  </p:sldIdLst>
  <p:sldSz cx="1219835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Minion" panose="020B0604020202020204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8" d="100"/>
          <a:sy n="108" d="100"/>
        </p:scale>
        <p:origin x="144" y="1296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400" b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Analysis</a:t>
            </a:r>
            <a:endParaRPr lang="en-US" sz="2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8530816178098221"/>
          <c:y val="2.5400691351395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865452951582E-2"/>
          <c:y val="0.18978671073608999"/>
          <c:w val="0.90466852428734701"/>
          <c:h val="0.56840057012175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A-49CA-ADC1-DD954F14EB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DA-49CA-ADC1-DD954F14EB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DA-49CA-ADC1-DD954F14EB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DA-49CA-ADC1-DD954F14EBEE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DA-49CA-ADC1-DD954F14E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DA-49CA-ADC1-DD954F14EB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pct75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DA-49CA-ADC1-DD954F14E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0258048"/>
        <c:axId val="-1979269504"/>
      </c:barChart>
      <c:catAx>
        <c:axId val="-20902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79269504"/>
        <c:crosses val="autoZero"/>
        <c:auto val="1"/>
        <c:lblAlgn val="ctr"/>
        <c:lblOffset val="100"/>
        <c:noMultiLvlLbl val="0"/>
      </c:catAx>
      <c:valAx>
        <c:axId val="-197926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9025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18688928944124"/>
          <c:y val="0.91740905551153096"/>
          <c:w val="0.60624004007451404"/>
          <c:h val="6.7945372505546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8446-54CF-4267-A5BD-FA01909E96A2}" type="datetimeFigureOut">
              <a:rPr lang="nl-NL" smtClean="0"/>
              <a:t>9-2-2024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45F5-224F-42F7-8104-3FF77BEE4C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3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9-2-2024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3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3934610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28F9493-D671-4F27-99EF-9D103FC79999}" type="datetime1">
              <a:rPr lang="nl-NL" noProof="0" smtClean="0"/>
              <a:t>9-2-2024</a:t>
            </a:fld>
            <a:endParaRPr lang="en-GB" noProof="0" dirty="0"/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DA95D-231B-9D44-A78D-0A7A94EB9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8713" y="4797152"/>
            <a:ext cx="1668134" cy="1522756"/>
          </a:xfrm>
          <a:prstGeom prst="rect">
            <a:avLst/>
          </a:prstGeom>
        </p:spPr>
      </p:pic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0E29121B-8495-55E8-780C-49244C24E89D}"/>
              </a:ext>
            </a:extLst>
          </p:cNvPr>
          <p:cNvSpPr txBox="1">
            <a:spLocks/>
          </p:cNvSpPr>
          <p:nvPr userDrawn="1"/>
        </p:nvSpPr>
        <p:spPr>
          <a:xfrm>
            <a:off x="986607" y="6491684"/>
            <a:ext cx="6918325" cy="3937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Discover the world of </a:t>
            </a:r>
            <a:r>
              <a:rPr lang="en-GB" dirty="0" err="1"/>
              <a:t>eiIET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graph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video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8048538-D4AE-5088-18C8-E4973733D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8713" y="4797152"/>
            <a:ext cx="1668134" cy="1522756"/>
          </a:xfrm>
          <a:prstGeom prst="rect">
            <a:avLst/>
          </a:prstGeom>
        </p:spPr>
      </p:pic>
      <p:sp>
        <p:nvSpPr>
          <p:cNvPr id="5" name="Tijdelijke aanduiding voor tekst 19">
            <a:extLst>
              <a:ext uri="{FF2B5EF4-FFF2-40B4-BE49-F238E27FC236}">
                <a16:creationId xmlns:a16="http://schemas.microsoft.com/office/drawing/2014/main" id="{A5FD0683-31F6-0964-643E-E91B64949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058" y="6491684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Discover the world of </a:t>
            </a:r>
            <a:r>
              <a:rPr lang="en-GB" noProof="0" dirty="0" err="1"/>
              <a:t>eiIET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3011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/>
              <a:t>Numbering</a:t>
            </a:r>
          </a:p>
          <a:p>
            <a:pPr lvl="1"/>
            <a:r>
              <a:rPr lang="en-GB" noProof="0" dirty="0"/>
              <a:t>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yellow</a:t>
            </a:r>
          </a:p>
          <a:p>
            <a:pPr lvl="5"/>
            <a:r>
              <a:rPr lang="en-GB" noProof="0" dirty="0"/>
              <a:t>Numbering</a:t>
            </a:r>
          </a:p>
          <a:p>
            <a:pPr lvl="6"/>
            <a:r>
              <a:rPr lang="en-GB" noProof="0" dirty="0"/>
              <a:t>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4" name="Tijdelijke aanduiding voor tekst 19">
            <a:extLst>
              <a:ext uri="{FF2B5EF4-FFF2-40B4-BE49-F238E27FC236}">
                <a16:creationId xmlns:a16="http://schemas.microsoft.com/office/drawing/2014/main" id="{530CFE0E-CEE1-AF16-0319-72803FFD8BDB}"/>
              </a:ext>
            </a:extLst>
          </p:cNvPr>
          <p:cNvSpPr txBox="1">
            <a:spLocks/>
          </p:cNvSpPr>
          <p:nvPr userDrawn="1"/>
        </p:nvSpPr>
        <p:spPr>
          <a:xfrm>
            <a:off x="986607" y="6491684"/>
            <a:ext cx="6918325" cy="3937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Discover the world of </a:t>
            </a:r>
            <a:r>
              <a:rPr lang="en-GB" dirty="0" err="1"/>
              <a:t>eiIET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0663" y="1484784"/>
            <a:ext cx="10225136" cy="1656184"/>
          </a:xfrm>
        </p:spPr>
        <p:txBody>
          <a:bodyPr/>
          <a:lstStyle/>
          <a:p>
            <a:r>
              <a:rPr lang="nl-NL" dirty="0"/>
              <a:t>Presentation Title</a:t>
            </a:r>
            <a:br>
              <a:rPr lang="nl-NL" dirty="0"/>
            </a:br>
            <a:br>
              <a:rPr lang="nl-NL" dirty="0"/>
            </a:br>
            <a:r>
              <a:rPr lang="en-GB" sz="2000" dirty="0"/>
              <a:t>European Institute of Innovation, Entrepreneurship and Technology</a:t>
            </a:r>
            <a:br>
              <a:rPr lang="en-GB" sz="2000" dirty="0"/>
            </a:br>
            <a:r>
              <a:rPr lang="it-IT" sz="1600" dirty="0" err="1"/>
              <a:t>Lessingstraße</a:t>
            </a:r>
            <a:r>
              <a:rPr lang="it-IT" sz="1600" dirty="0"/>
              <a:t> 79, 13158 </a:t>
            </a:r>
            <a:r>
              <a:rPr lang="it-IT" sz="1600" dirty="0" err="1"/>
              <a:t>Berlin</a:t>
            </a:r>
            <a:r>
              <a:rPr lang="it-IT" sz="1600" dirty="0"/>
              <a:t>, Germany</a:t>
            </a:r>
            <a:br>
              <a:rPr lang="it-IT" sz="1600" dirty="0"/>
            </a:br>
            <a:endParaRPr lang="nl-NL" sz="16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Presenter Name| Berlin</a:t>
            </a:r>
          </a:p>
        </p:txBody>
      </p:sp>
      <p:sp>
        <p:nvSpPr>
          <p:cNvPr id="6" name="Tijdelijke aanduiding voor verticale tekst 6">
            <a:extLst>
              <a:ext uri="{FF2B5EF4-FFF2-40B4-BE49-F238E27FC236}">
                <a16:creationId xmlns:a16="http://schemas.microsoft.com/office/drawing/2014/main" id="{52305461-B21F-48B3-AB30-6DE069F98C3A}"/>
              </a:ext>
            </a:extLst>
          </p:cNvPr>
          <p:cNvSpPr txBox="1">
            <a:spLocks/>
          </p:cNvSpPr>
          <p:nvPr/>
        </p:nvSpPr>
        <p:spPr>
          <a:xfrm>
            <a:off x="8979495" y="4581128"/>
            <a:ext cx="3168353" cy="172819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sz="1600" dirty="0" err="1"/>
              <a:t>Lessingstraße</a:t>
            </a:r>
            <a:r>
              <a:rPr lang="en-GB" sz="1600" dirty="0"/>
              <a:t> 79,</a:t>
            </a:r>
          </a:p>
          <a:p>
            <a:pPr lvl="3"/>
            <a:r>
              <a:rPr lang="en-GB" sz="1600" dirty="0"/>
              <a:t>13158 Berlin, Germany</a:t>
            </a:r>
          </a:p>
          <a:p>
            <a:pPr lvl="3"/>
            <a:r>
              <a:rPr lang="en-GB" sz="1600" dirty="0"/>
              <a:t>Phone: +49 30 233618555</a:t>
            </a:r>
          </a:p>
          <a:p>
            <a:pPr lvl="3"/>
            <a:r>
              <a:rPr lang="en-GB" sz="1600" dirty="0"/>
              <a:t>Fax: +49 30 233618556</a:t>
            </a:r>
          </a:p>
          <a:p>
            <a:pPr lvl="3"/>
            <a:r>
              <a:rPr lang="en-GB" sz="1600" dirty="0"/>
              <a:t>Email: info@eiiet.com</a:t>
            </a:r>
            <a:endParaRPr lang="nl-NL" sz="1600" b="0" dirty="0"/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Index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/>
          <a:lstStyle/>
          <a:p>
            <a:fld id="{5EE7099E-8998-4851-915A-4F4831808297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750BEC-E842-495C-8D45-5A6642AB7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621050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Header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472909" cy="4795836"/>
          </a:xfrm>
        </p:spPr>
        <p:txBody>
          <a:bodyPr>
            <a:normAutofit/>
          </a:bodyPr>
          <a:lstStyle/>
          <a:p>
            <a:pPr lvl="3"/>
            <a:r>
              <a:rPr lang="nl-NL" dirty="0"/>
              <a:t>Sub header: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r>
              <a:rPr lang="en-GB" b="1" dirty="0"/>
              <a:t>Sub header: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and Graph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1F6FCDF6-3DC5-4201-B67A-06357789FE7A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4248912" cy="3968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Text.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</p:txBody>
      </p:sp>
      <p:graphicFrame>
        <p:nvGraphicFramePr>
          <p:cNvPr id="10" name="Graph" descr="A bar graph of A, B, C and D comparing data from 2017, 2018 and 2019.">
            <a:extLst>
              <a:ext uri="{FF2B5EF4-FFF2-40B4-BE49-F238E27FC236}">
                <a16:creationId xmlns:a16="http://schemas.microsoft.com/office/drawing/2014/main" id="{CB3ED306-FEAD-41C1-827E-833D23AD8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24702"/>
              </p:ext>
            </p:extLst>
          </p:nvPr>
        </p:nvGraphicFramePr>
        <p:xfrm>
          <a:off x="5162550" y="1976438"/>
          <a:ext cx="6324600" cy="396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288461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Elements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Solid Number Bullet - 1" descr="Solid Number Bullet - 1">
            <a:extLst>
              <a:ext uri="{FF2B5EF4-FFF2-40B4-BE49-F238E27FC236}">
                <a16:creationId xmlns:a16="http://schemas.microsoft.com/office/drawing/2014/main" id="{285B81FC-B9B7-4559-B52E-959481B3B7AC}"/>
              </a:ext>
            </a:extLst>
          </p:cNvPr>
          <p:cNvSpPr/>
          <p:nvPr/>
        </p:nvSpPr>
        <p:spPr>
          <a:xfrm>
            <a:off x="749186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" name="Solid Number Bullet - 2" descr="Solid Number Bullet - 2">
            <a:extLst>
              <a:ext uri="{FF2B5EF4-FFF2-40B4-BE49-F238E27FC236}">
                <a16:creationId xmlns:a16="http://schemas.microsoft.com/office/drawing/2014/main" id="{EC6FE044-5129-453D-868E-144AA1F253B9}"/>
              </a:ext>
            </a:extLst>
          </p:cNvPr>
          <p:cNvSpPr/>
          <p:nvPr/>
        </p:nvSpPr>
        <p:spPr>
          <a:xfrm>
            <a:off x="1224323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1" name="Solid Number Bullet - 3" descr="Solid Number Bullet - 3">
            <a:extLst>
              <a:ext uri="{FF2B5EF4-FFF2-40B4-BE49-F238E27FC236}">
                <a16:creationId xmlns:a16="http://schemas.microsoft.com/office/drawing/2014/main" id="{208F010F-F2B9-420B-B79B-B8E40C0DE33B}"/>
              </a:ext>
            </a:extLst>
          </p:cNvPr>
          <p:cNvSpPr/>
          <p:nvPr/>
        </p:nvSpPr>
        <p:spPr>
          <a:xfrm>
            <a:off x="1699460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2" name="Solid Number Bullet - 4" descr="Solid Number Bullet - 4">
            <a:extLst>
              <a:ext uri="{FF2B5EF4-FFF2-40B4-BE49-F238E27FC236}">
                <a16:creationId xmlns:a16="http://schemas.microsoft.com/office/drawing/2014/main" id="{63212D2E-F779-40C3-80A5-171B95E12A16}"/>
              </a:ext>
            </a:extLst>
          </p:cNvPr>
          <p:cNvSpPr/>
          <p:nvPr/>
        </p:nvSpPr>
        <p:spPr>
          <a:xfrm>
            <a:off x="2174597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3" name="Solid Number Bullet - 5" descr="Solid Number Bullet - 5">
            <a:extLst>
              <a:ext uri="{FF2B5EF4-FFF2-40B4-BE49-F238E27FC236}">
                <a16:creationId xmlns:a16="http://schemas.microsoft.com/office/drawing/2014/main" id="{6CDE1E0D-7534-4082-BDEC-949EEF4533AD}"/>
              </a:ext>
            </a:extLst>
          </p:cNvPr>
          <p:cNvSpPr/>
          <p:nvPr/>
        </p:nvSpPr>
        <p:spPr>
          <a:xfrm>
            <a:off x="2649734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4" name="Solid Number Bullet - 6" descr="Solid Number Bullet - 6">
            <a:extLst>
              <a:ext uri="{FF2B5EF4-FFF2-40B4-BE49-F238E27FC236}">
                <a16:creationId xmlns:a16="http://schemas.microsoft.com/office/drawing/2014/main" id="{567D4BE5-DB62-4691-95D8-769607760B36}"/>
              </a:ext>
            </a:extLst>
          </p:cNvPr>
          <p:cNvSpPr/>
          <p:nvPr/>
        </p:nvSpPr>
        <p:spPr>
          <a:xfrm>
            <a:off x="3124871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5" name="Solid Number Bullet - 7" descr="Solid Number Bullet - 7">
            <a:extLst>
              <a:ext uri="{FF2B5EF4-FFF2-40B4-BE49-F238E27FC236}">
                <a16:creationId xmlns:a16="http://schemas.microsoft.com/office/drawing/2014/main" id="{2E857583-0119-4435-807C-A689AA0D98AE}"/>
              </a:ext>
            </a:extLst>
          </p:cNvPr>
          <p:cNvSpPr/>
          <p:nvPr/>
        </p:nvSpPr>
        <p:spPr>
          <a:xfrm>
            <a:off x="3600008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16" name="Solid Number Bullet - 8" descr="Solid Number Bullet - 8">
            <a:extLst>
              <a:ext uri="{FF2B5EF4-FFF2-40B4-BE49-F238E27FC236}">
                <a16:creationId xmlns:a16="http://schemas.microsoft.com/office/drawing/2014/main" id="{B58ABD6C-3448-4699-8CEE-02274EC88736}"/>
              </a:ext>
            </a:extLst>
          </p:cNvPr>
          <p:cNvSpPr/>
          <p:nvPr/>
        </p:nvSpPr>
        <p:spPr>
          <a:xfrm>
            <a:off x="4075145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7" name="Solid Number Bullet - 9" descr="Solid Number Bullet - 9">
            <a:extLst>
              <a:ext uri="{FF2B5EF4-FFF2-40B4-BE49-F238E27FC236}">
                <a16:creationId xmlns:a16="http://schemas.microsoft.com/office/drawing/2014/main" id="{BDEC798E-8C05-4929-87CD-1D9EEBFD50CD}"/>
              </a:ext>
            </a:extLst>
          </p:cNvPr>
          <p:cNvSpPr/>
          <p:nvPr/>
        </p:nvSpPr>
        <p:spPr>
          <a:xfrm>
            <a:off x="4550282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18" name="Solid Number Bullet - 0" descr="Solid Number Bullet - 0">
            <a:extLst>
              <a:ext uri="{FF2B5EF4-FFF2-40B4-BE49-F238E27FC236}">
                <a16:creationId xmlns:a16="http://schemas.microsoft.com/office/drawing/2014/main" id="{488B6575-B39A-4079-8161-13717B04EC7B}"/>
              </a:ext>
            </a:extLst>
          </p:cNvPr>
          <p:cNvSpPr/>
          <p:nvPr/>
        </p:nvSpPr>
        <p:spPr>
          <a:xfrm>
            <a:off x="5025417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Open Number Bullet - 1" descr="Open Number Bullet - 1">
            <a:extLst>
              <a:ext uri="{FF2B5EF4-FFF2-40B4-BE49-F238E27FC236}">
                <a16:creationId xmlns:a16="http://schemas.microsoft.com/office/drawing/2014/main" id="{3AB5957C-5653-4125-BA2B-C7579F76479A}"/>
              </a:ext>
            </a:extLst>
          </p:cNvPr>
          <p:cNvSpPr/>
          <p:nvPr/>
        </p:nvSpPr>
        <p:spPr>
          <a:xfrm>
            <a:off x="749935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Open Number Bullet - 2" descr="Open Number Bullet - 2">
            <a:extLst>
              <a:ext uri="{FF2B5EF4-FFF2-40B4-BE49-F238E27FC236}">
                <a16:creationId xmlns:a16="http://schemas.microsoft.com/office/drawing/2014/main" id="{D74AB26A-54C5-4B7B-AD3A-EB1C6A64D43C}"/>
              </a:ext>
            </a:extLst>
          </p:cNvPr>
          <p:cNvSpPr/>
          <p:nvPr/>
        </p:nvSpPr>
        <p:spPr>
          <a:xfrm>
            <a:off x="1225072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Open Number Bullet - 3" descr="Open Number Bullet - 3">
            <a:extLst>
              <a:ext uri="{FF2B5EF4-FFF2-40B4-BE49-F238E27FC236}">
                <a16:creationId xmlns:a16="http://schemas.microsoft.com/office/drawing/2014/main" id="{BD9B4A9F-1E16-43EA-B962-920BF3A8E1ED}"/>
              </a:ext>
            </a:extLst>
          </p:cNvPr>
          <p:cNvSpPr/>
          <p:nvPr/>
        </p:nvSpPr>
        <p:spPr>
          <a:xfrm>
            <a:off x="1700209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Open Number Bullet - 4" descr="Open Number Bullet - 4">
            <a:extLst>
              <a:ext uri="{FF2B5EF4-FFF2-40B4-BE49-F238E27FC236}">
                <a16:creationId xmlns:a16="http://schemas.microsoft.com/office/drawing/2014/main" id="{97F05A80-5497-451A-918D-1B28E82B1500}"/>
              </a:ext>
            </a:extLst>
          </p:cNvPr>
          <p:cNvSpPr/>
          <p:nvPr/>
        </p:nvSpPr>
        <p:spPr>
          <a:xfrm>
            <a:off x="2175346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Open Number Bullet - 5" descr="Open Number Bullet - 5">
            <a:extLst>
              <a:ext uri="{FF2B5EF4-FFF2-40B4-BE49-F238E27FC236}">
                <a16:creationId xmlns:a16="http://schemas.microsoft.com/office/drawing/2014/main" id="{85480AA8-5E10-4F0C-B413-0CAF141F250C}"/>
              </a:ext>
            </a:extLst>
          </p:cNvPr>
          <p:cNvSpPr/>
          <p:nvPr/>
        </p:nvSpPr>
        <p:spPr>
          <a:xfrm>
            <a:off x="2650483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Open Number Bullet - 6" descr="Open Number Bullet - 6">
            <a:extLst>
              <a:ext uri="{FF2B5EF4-FFF2-40B4-BE49-F238E27FC236}">
                <a16:creationId xmlns:a16="http://schemas.microsoft.com/office/drawing/2014/main" id="{12EA6249-B4EC-4D8B-925F-76E23E2896E0}"/>
              </a:ext>
            </a:extLst>
          </p:cNvPr>
          <p:cNvSpPr/>
          <p:nvPr/>
        </p:nvSpPr>
        <p:spPr>
          <a:xfrm>
            <a:off x="3125620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25" name="Open Number Bullet - 7" descr="Open Number Bullet - 7">
            <a:extLst>
              <a:ext uri="{FF2B5EF4-FFF2-40B4-BE49-F238E27FC236}">
                <a16:creationId xmlns:a16="http://schemas.microsoft.com/office/drawing/2014/main" id="{B4B3B693-E97B-4C3F-ADBC-B7356530E179}"/>
              </a:ext>
            </a:extLst>
          </p:cNvPr>
          <p:cNvSpPr/>
          <p:nvPr/>
        </p:nvSpPr>
        <p:spPr>
          <a:xfrm>
            <a:off x="3600757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26" name="Open Number Bullet - 8" descr="Open Number Bullet - 8">
            <a:extLst>
              <a:ext uri="{FF2B5EF4-FFF2-40B4-BE49-F238E27FC236}">
                <a16:creationId xmlns:a16="http://schemas.microsoft.com/office/drawing/2014/main" id="{E3605BD0-7D3B-4395-89FD-81B066E7D4A0}"/>
              </a:ext>
            </a:extLst>
          </p:cNvPr>
          <p:cNvSpPr/>
          <p:nvPr/>
        </p:nvSpPr>
        <p:spPr>
          <a:xfrm>
            <a:off x="4075894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7" name="Open Number Bullet - 9" descr="Open Number Bullet - 9">
            <a:extLst>
              <a:ext uri="{FF2B5EF4-FFF2-40B4-BE49-F238E27FC236}">
                <a16:creationId xmlns:a16="http://schemas.microsoft.com/office/drawing/2014/main" id="{7FDA96BC-34E7-465E-91EC-A0AAED532754}"/>
              </a:ext>
            </a:extLst>
          </p:cNvPr>
          <p:cNvSpPr/>
          <p:nvPr/>
        </p:nvSpPr>
        <p:spPr>
          <a:xfrm>
            <a:off x="4551031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8" name="Open Number Bullet - 0" descr="Open Number Bullet - 0">
            <a:extLst>
              <a:ext uri="{FF2B5EF4-FFF2-40B4-BE49-F238E27FC236}">
                <a16:creationId xmlns:a16="http://schemas.microsoft.com/office/drawing/2014/main" id="{8B6B2F27-91BA-4D2B-8B00-20A2837A4BC5}"/>
              </a:ext>
            </a:extLst>
          </p:cNvPr>
          <p:cNvSpPr/>
          <p:nvPr/>
        </p:nvSpPr>
        <p:spPr>
          <a:xfrm>
            <a:off x="5026166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9" name="Solid Letter Bullet - A" descr="Solid Letter Bullet - A">
            <a:extLst>
              <a:ext uri="{FF2B5EF4-FFF2-40B4-BE49-F238E27FC236}">
                <a16:creationId xmlns:a16="http://schemas.microsoft.com/office/drawing/2014/main" id="{C71FB4EB-24C0-4B06-AF0C-F714940A6F35}"/>
              </a:ext>
            </a:extLst>
          </p:cNvPr>
          <p:cNvSpPr/>
          <p:nvPr/>
        </p:nvSpPr>
        <p:spPr>
          <a:xfrm>
            <a:off x="749186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0" name="Solid Letter Bullet - B" descr="Solid Letter Bullet - B">
            <a:extLst>
              <a:ext uri="{FF2B5EF4-FFF2-40B4-BE49-F238E27FC236}">
                <a16:creationId xmlns:a16="http://schemas.microsoft.com/office/drawing/2014/main" id="{AE2BD17A-A204-4581-A6CD-9CFA80FD9864}"/>
              </a:ext>
            </a:extLst>
          </p:cNvPr>
          <p:cNvSpPr/>
          <p:nvPr/>
        </p:nvSpPr>
        <p:spPr>
          <a:xfrm>
            <a:off x="1224323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1" name="Solid Letter Bullet - C" descr="Solid Letter Bullet - C">
            <a:extLst>
              <a:ext uri="{FF2B5EF4-FFF2-40B4-BE49-F238E27FC236}">
                <a16:creationId xmlns:a16="http://schemas.microsoft.com/office/drawing/2014/main" id="{3FD379E3-D949-4B93-AE4D-4FA6FED2EA7A}"/>
              </a:ext>
            </a:extLst>
          </p:cNvPr>
          <p:cNvSpPr/>
          <p:nvPr/>
        </p:nvSpPr>
        <p:spPr>
          <a:xfrm>
            <a:off x="1699460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2" name="Solid Letter Bullet - D" descr="Solid Letter Bullet - D">
            <a:extLst>
              <a:ext uri="{FF2B5EF4-FFF2-40B4-BE49-F238E27FC236}">
                <a16:creationId xmlns:a16="http://schemas.microsoft.com/office/drawing/2014/main" id="{957FE743-0281-4FFD-8859-0015674E4AB9}"/>
              </a:ext>
            </a:extLst>
          </p:cNvPr>
          <p:cNvSpPr/>
          <p:nvPr/>
        </p:nvSpPr>
        <p:spPr>
          <a:xfrm>
            <a:off x="2174597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3" name="Solid Letter Bullet - E" descr="Solid Letter Bullet - E">
            <a:extLst>
              <a:ext uri="{FF2B5EF4-FFF2-40B4-BE49-F238E27FC236}">
                <a16:creationId xmlns:a16="http://schemas.microsoft.com/office/drawing/2014/main" id="{EF3932A2-5D0E-4835-9BB8-C4C0B899B00B}"/>
              </a:ext>
            </a:extLst>
          </p:cNvPr>
          <p:cNvSpPr/>
          <p:nvPr/>
        </p:nvSpPr>
        <p:spPr>
          <a:xfrm>
            <a:off x="2649734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Solid Letter Bullet - F" descr="Solid Letter Bullet - F">
            <a:extLst>
              <a:ext uri="{FF2B5EF4-FFF2-40B4-BE49-F238E27FC236}">
                <a16:creationId xmlns:a16="http://schemas.microsoft.com/office/drawing/2014/main" id="{E5C84B45-F235-4ED2-9FD4-604F75C96BB0}"/>
              </a:ext>
            </a:extLst>
          </p:cNvPr>
          <p:cNvSpPr/>
          <p:nvPr/>
        </p:nvSpPr>
        <p:spPr>
          <a:xfrm>
            <a:off x="3124871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5" name="Solid Letter Bullet - G" descr="Solid Letter Bullet - G">
            <a:extLst>
              <a:ext uri="{FF2B5EF4-FFF2-40B4-BE49-F238E27FC236}">
                <a16:creationId xmlns:a16="http://schemas.microsoft.com/office/drawing/2014/main" id="{0E70086A-5EB5-49F0-BAF9-93E7FEBE08B9}"/>
              </a:ext>
            </a:extLst>
          </p:cNvPr>
          <p:cNvSpPr/>
          <p:nvPr/>
        </p:nvSpPr>
        <p:spPr>
          <a:xfrm>
            <a:off x="3600008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6" name="Solid Letter Bullet - H" descr="Solid Letter Bullet - H">
            <a:extLst>
              <a:ext uri="{FF2B5EF4-FFF2-40B4-BE49-F238E27FC236}">
                <a16:creationId xmlns:a16="http://schemas.microsoft.com/office/drawing/2014/main" id="{503A6976-B31C-406B-87D4-5C540984BBAD}"/>
              </a:ext>
            </a:extLst>
          </p:cNvPr>
          <p:cNvSpPr/>
          <p:nvPr/>
        </p:nvSpPr>
        <p:spPr>
          <a:xfrm>
            <a:off x="4075145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37" name="Solid Letter Bullet - I" descr="Solid Letter Bullet - I">
            <a:extLst>
              <a:ext uri="{FF2B5EF4-FFF2-40B4-BE49-F238E27FC236}">
                <a16:creationId xmlns:a16="http://schemas.microsoft.com/office/drawing/2014/main" id="{2F05E83B-56D7-4969-82FE-74BE25AEDD81}"/>
              </a:ext>
            </a:extLst>
          </p:cNvPr>
          <p:cNvSpPr/>
          <p:nvPr/>
        </p:nvSpPr>
        <p:spPr>
          <a:xfrm>
            <a:off x="4550282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38" name="Solid Letter Bullet - J" descr="Solid Letter Bullet - J">
            <a:extLst>
              <a:ext uri="{FF2B5EF4-FFF2-40B4-BE49-F238E27FC236}">
                <a16:creationId xmlns:a16="http://schemas.microsoft.com/office/drawing/2014/main" id="{043FFD43-ADDB-4105-A73B-5F2D8859D3E6}"/>
              </a:ext>
            </a:extLst>
          </p:cNvPr>
          <p:cNvSpPr/>
          <p:nvPr/>
        </p:nvSpPr>
        <p:spPr>
          <a:xfrm>
            <a:off x="5025417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sp>
        <p:nvSpPr>
          <p:cNvPr id="39" name="Open Number Bullet - A" descr="Open Letter Bullet - A">
            <a:extLst>
              <a:ext uri="{FF2B5EF4-FFF2-40B4-BE49-F238E27FC236}">
                <a16:creationId xmlns:a16="http://schemas.microsoft.com/office/drawing/2014/main" id="{A23AE0DD-D99C-4DB2-BD44-8E4B3EE3BCF3}"/>
              </a:ext>
            </a:extLst>
          </p:cNvPr>
          <p:cNvSpPr/>
          <p:nvPr/>
        </p:nvSpPr>
        <p:spPr>
          <a:xfrm>
            <a:off x="749186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40" name="Open Number Bullet - B" descr="Open Letter Bullet - B">
            <a:extLst>
              <a:ext uri="{FF2B5EF4-FFF2-40B4-BE49-F238E27FC236}">
                <a16:creationId xmlns:a16="http://schemas.microsoft.com/office/drawing/2014/main" id="{CAE2FBC8-198D-4B8B-B081-90B0DE6024EE}"/>
              </a:ext>
            </a:extLst>
          </p:cNvPr>
          <p:cNvSpPr/>
          <p:nvPr/>
        </p:nvSpPr>
        <p:spPr>
          <a:xfrm>
            <a:off x="1224323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1" name="Open Number Bullet - C" descr="Open Letter Bullet - C">
            <a:extLst>
              <a:ext uri="{FF2B5EF4-FFF2-40B4-BE49-F238E27FC236}">
                <a16:creationId xmlns:a16="http://schemas.microsoft.com/office/drawing/2014/main" id="{379FA57D-DEC9-4C47-B507-E477EE990991}"/>
              </a:ext>
            </a:extLst>
          </p:cNvPr>
          <p:cNvSpPr/>
          <p:nvPr/>
        </p:nvSpPr>
        <p:spPr>
          <a:xfrm>
            <a:off x="1699460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42" name="Open Number Bullet - D" descr="Open Letter Bullet - D">
            <a:extLst>
              <a:ext uri="{FF2B5EF4-FFF2-40B4-BE49-F238E27FC236}">
                <a16:creationId xmlns:a16="http://schemas.microsoft.com/office/drawing/2014/main" id="{A8D1147D-93D3-4042-9281-C9D9318E6198}"/>
              </a:ext>
            </a:extLst>
          </p:cNvPr>
          <p:cNvSpPr/>
          <p:nvPr/>
        </p:nvSpPr>
        <p:spPr>
          <a:xfrm>
            <a:off x="2174597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43" name="Open Number Bullet - E" descr="Open Letter Bullet - E">
            <a:extLst>
              <a:ext uri="{FF2B5EF4-FFF2-40B4-BE49-F238E27FC236}">
                <a16:creationId xmlns:a16="http://schemas.microsoft.com/office/drawing/2014/main" id="{08DFE70A-004F-413C-A582-4E68411542C0}"/>
              </a:ext>
            </a:extLst>
          </p:cNvPr>
          <p:cNvSpPr/>
          <p:nvPr/>
        </p:nvSpPr>
        <p:spPr>
          <a:xfrm>
            <a:off x="2649734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44" name="Open Number Bullet - F" descr="Open Letter Bullet - F">
            <a:extLst>
              <a:ext uri="{FF2B5EF4-FFF2-40B4-BE49-F238E27FC236}">
                <a16:creationId xmlns:a16="http://schemas.microsoft.com/office/drawing/2014/main" id="{3B3A1B5F-54A6-4D7A-8F59-C5D368FEBF75}"/>
              </a:ext>
            </a:extLst>
          </p:cNvPr>
          <p:cNvSpPr/>
          <p:nvPr/>
        </p:nvSpPr>
        <p:spPr>
          <a:xfrm>
            <a:off x="3124871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45" name="Open Number Bullet - G" descr="Open Letter Bullet - G">
            <a:extLst>
              <a:ext uri="{FF2B5EF4-FFF2-40B4-BE49-F238E27FC236}">
                <a16:creationId xmlns:a16="http://schemas.microsoft.com/office/drawing/2014/main" id="{8FD42958-DDEB-4CBC-BBD5-7AC57F2863A8}"/>
              </a:ext>
            </a:extLst>
          </p:cNvPr>
          <p:cNvSpPr/>
          <p:nvPr/>
        </p:nvSpPr>
        <p:spPr>
          <a:xfrm>
            <a:off x="3600008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46" name="Open Number Bullet - H" descr="Open Letter Bullet - H">
            <a:extLst>
              <a:ext uri="{FF2B5EF4-FFF2-40B4-BE49-F238E27FC236}">
                <a16:creationId xmlns:a16="http://schemas.microsoft.com/office/drawing/2014/main" id="{2F923BFD-9F68-460C-BD1E-242E7B82D03F}"/>
              </a:ext>
            </a:extLst>
          </p:cNvPr>
          <p:cNvSpPr/>
          <p:nvPr/>
        </p:nvSpPr>
        <p:spPr>
          <a:xfrm>
            <a:off x="4075145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47" name="Open Number Bullet - I" descr="Open Letter Bullet - I">
            <a:extLst>
              <a:ext uri="{FF2B5EF4-FFF2-40B4-BE49-F238E27FC236}">
                <a16:creationId xmlns:a16="http://schemas.microsoft.com/office/drawing/2014/main" id="{9A3373C0-776C-4437-AF68-0D3E8D45164D}"/>
              </a:ext>
            </a:extLst>
          </p:cNvPr>
          <p:cNvSpPr/>
          <p:nvPr/>
        </p:nvSpPr>
        <p:spPr>
          <a:xfrm>
            <a:off x="4550282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48" name="Open Number Bullet - J" descr="Open Letter Bullet - J">
            <a:extLst>
              <a:ext uri="{FF2B5EF4-FFF2-40B4-BE49-F238E27FC236}">
                <a16:creationId xmlns:a16="http://schemas.microsoft.com/office/drawing/2014/main" id="{8310B19A-D237-492F-9214-DC85BF23650D}"/>
              </a:ext>
            </a:extLst>
          </p:cNvPr>
          <p:cNvSpPr/>
          <p:nvPr/>
        </p:nvSpPr>
        <p:spPr>
          <a:xfrm>
            <a:off x="5025417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cxnSp>
        <p:nvCxnSpPr>
          <p:cNvPr id="49" name="Dashed Linework - End Point Solid Arrows" descr="Dashed Linework with Solid Arrow End Points">
            <a:extLst>
              <a:ext uri="{FF2B5EF4-FFF2-40B4-BE49-F238E27FC236}">
                <a16:creationId xmlns:a16="http://schemas.microsoft.com/office/drawing/2014/main" id="{7A2ECE5A-7FE6-403C-ACE7-DA0C58B1C530}"/>
              </a:ext>
            </a:extLst>
          </p:cNvPr>
          <p:cNvCxnSpPr/>
          <p:nvPr/>
        </p:nvCxnSpPr>
        <p:spPr>
          <a:xfrm>
            <a:off x="5868644" y="3863652"/>
            <a:ext cx="2240280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ashed Linework - End Point Solid Arrow and Solid Cirlce" descr="Dashed Linework with Solid Arrow End Point and Solid Circle End Point">
            <a:extLst>
              <a:ext uri="{FF2B5EF4-FFF2-40B4-BE49-F238E27FC236}">
                <a16:creationId xmlns:a16="http://schemas.microsoft.com/office/drawing/2014/main" id="{E32DCF2C-239F-4EBD-BBAE-FCA8A8E21089}"/>
              </a:ext>
            </a:extLst>
          </p:cNvPr>
          <p:cNvCxnSpPr/>
          <p:nvPr/>
        </p:nvCxnSpPr>
        <p:spPr>
          <a:xfrm>
            <a:off x="5868644" y="4204030"/>
            <a:ext cx="2237205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ashed Linework - End Point Solid Cirlce and Solid Arrow" descr="Dashed Linework with Solid Circle End Point and Solid Arrow End Point">
            <a:extLst>
              <a:ext uri="{FF2B5EF4-FFF2-40B4-BE49-F238E27FC236}">
                <a16:creationId xmlns:a16="http://schemas.microsoft.com/office/drawing/2014/main" id="{F9A9030A-B043-430A-859A-353A081A7E63}"/>
              </a:ext>
            </a:extLst>
          </p:cNvPr>
          <p:cNvCxnSpPr/>
          <p:nvPr/>
        </p:nvCxnSpPr>
        <p:spPr>
          <a:xfrm>
            <a:off x="5931708" y="4544407"/>
            <a:ext cx="2237205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olid Linework - End Point double Open Arrow" descr="Solid Linework with Open Arrow End Points">
            <a:extLst>
              <a:ext uri="{FF2B5EF4-FFF2-40B4-BE49-F238E27FC236}">
                <a16:creationId xmlns:a16="http://schemas.microsoft.com/office/drawing/2014/main" id="{CFC41824-31C3-4553-9D9D-99ECC9B786A1}"/>
              </a:ext>
            </a:extLst>
          </p:cNvPr>
          <p:cNvCxnSpPr/>
          <p:nvPr/>
        </p:nvCxnSpPr>
        <p:spPr>
          <a:xfrm>
            <a:off x="5868996" y="5146571"/>
            <a:ext cx="2265680" cy="816"/>
          </a:xfrm>
          <a:prstGeom prst="straightConnector1">
            <a:avLst/>
          </a:prstGeom>
          <a:ln w="20320">
            <a:solidFill>
              <a:schemeClr val="tx2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olid Linework - End Point Open Arrow and Solid Cirlce" descr="Solid Linework with Open Arrow End Point and Solid Circle End Point">
            <a:extLst>
              <a:ext uri="{FF2B5EF4-FFF2-40B4-BE49-F238E27FC236}">
                <a16:creationId xmlns:a16="http://schemas.microsoft.com/office/drawing/2014/main" id="{B4100099-0A21-472F-972D-C439212F24FB}"/>
              </a:ext>
            </a:extLst>
          </p:cNvPr>
          <p:cNvCxnSpPr/>
          <p:nvPr/>
        </p:nvCxnSpPr>
        <p:spPr>
          <a:xfrm>
            <a:off x="5868996" y="5437678"/>
            <a:ext cx="2240280" cy="11139"/>
          </a:xfrm>
          <a:prstGeom prst="straightConnector1">
            <a:avLst/>
          </a:prstGeom>
          <a:ln w="20320">
            <a:solidFill>
              <a:schemeClr val="tx2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olid Linework - End Point Solid Cirlce and Open Arrow" descr="Solid Linework with Solid Circle End Point and Open Arrow End Point">
            <a:extLst>
              <a:ext uri="{FF2B5EF4-FFF2-40B4-BE49-F238E27FC236}">
                <a16:creationId xmlns:a16="http://schemas.microsoft.com/office/drawing/2014/main" id="{1BC97EEF-4735-431F-B350-A2F6C21F5886}"/>
              </a:ext>
            </a:extLst>
          </p:cNvPr>
          <p:cNvCxnSpPr/>
          <p:nvPr/>
        </p:nvCxnSpPr>
        <p:spPr>
          <a:xfrm>
            <a:off x="5926803" y="5739108"/>
            <a:ext cx="2240280" cy="11139"/>
          </a:xfrm>
          <a:prstGeom prst="straightConnector1">
            <a:avLst/>
          </a:prstGeom>
          <a:ln w="20320">
            <a:solidFill>
              <a:schemeClr val="tx2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olid Line Arrow" descr="Solid Line Arrow">
            <a:extLst>
              <a:ext uri="{FF2B5EF4-FFF2-40B4-BE49-F238E27FC236}">
                <a16:creationId xmlns:a16="http://schemas.microsoft.com/office/drawing/2014/main" id="{8953668A-F406-4BE0-8188-F2CB45DBB0AA}"/>
              </a:ext>
            </a:extLst>
          </p:cNvPr>
          <p:cNvSpPr/>
          <p:nvPr/>
        </p:nvSpPr>
        <p:spPr>
          <a:xfrm rot="16200000" flipV="1">
            <a:off x="8828627" y="3559558"/>
            <a:ext cx="1399130" cy="1663105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tx2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56" name="Dashed Line Arrow" descr="Dashed Line Arrow">
            <a:extLst>
              <a:ext uri="{FF2B5EF4-FFF2-40B4-BE49-F238E27FC236}">
                <a16:creationId xmlns:a16="http://schemas.microsoft.com/office/drawing/2014/main" id="{A72E2825-0052-41DC-8788-18F910B823F6}"/>
              </a:ext>
            </a:extLst>
          </p:cNvPr>
          <p:cNvSpPr/>
          <p:nvPr/>
        </p:nvSpPr>
        <p:spPr>
          <a:xfrm rot="16200000" flipV="1">
            <a:off x="8824372" y="4247455"/>
            <a:ext cx="1399130" cy="1663105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tx2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cxnSp>
        <p:nvCxnSpPr>
          <p:cNvPr id="57" name="Solid Linework - End Point Double Solid Cirlce" descr="Solid Linework with Solid Circle End Points">
            <a:extLst>
              <a:ext uri="{FF2B5EF4-FFF2-40B4-BE49-F238E27FC236}">
                <a16:creationId xmlns:a16="http://schemas.microsoft.com/office/drawing/2014/main" id="{30763C01-ACEA-49A4-B2E5-36F6CE02465C}"/>
              </a:ext>
            </a:extLst>
          </p:cNvPr>
          <p:cNvCxnSpPr/>
          <p:nvPr/>
        </p:nvCxnSpPr>
        <p:spPr>
          <a:xfrm flipV="1">
            <a:off x="8738399" y="5414427"/>
            <a:ext cx="2192755" cy="816"/>
          </a:xfrm>
          <a:prstGeom prst="straightConnector1">
            <a:avLst/>
          </a:prstGeom>
          <a:ln w="2032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Dashed Linework - End Point Double Solid Cirlce" descr="Dashed Linework with Solid Circle End Points">
            <a:extLst>
              <a:ext uri="{FF2B5EF4-FFF2-40B4-BE49-F238E27FC236}">
                <a16:creationId xmlns:a16="http://schemas.microsoft.com/office/drawing/2014/main" id="{9BEF1303-866E-461E-887C-D29E7706651A}"/>
              </a:ext>
            </a:extLst>
          </p:cNvPr>
          <p:cNvCxnSpPr/>
          <p:nvPr/>
        </p:nvCxnSpPr>
        <p:spPr>
          <a:xfrm flipV="1">
            <a:off x="8752935" y="5730536"/>
            <a:ext cx="2183046" cy="1802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lide Text">
            <a:extLst>
              <a:ext uri="{FF2B5EF4-FFF2-40B4-BE49-F238E27FC236}">
                <a16:creationId xmlns:a16="http://schemas.microsoft.com/office/drawing/2014/main" id="{66573A51-185C-4D33-B46A-C25006C216BB}"/>
              </a:ext>
            </a:extLst>
          </p:cNvPr>
          <p:cNvSpPr txBox="1">
            <a:spLocks/>
          </p:cNvSpPr>
          <p:nvPr/>
        </p:nvSpPr>
        <p:spPr>
          <a:xfrm>
            <a:off x="566927" y="2185417"/>
            <a:ext cx="7915591" cy="12970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291875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18655" y="1484784"/>
            <a:ext cx="10225136" cy="1656184"/>
          </a:xfrm>
        </p:spPr>
        <p:txBody>
          <a:bodyPr/>
          <a:lstStyle/>
          <a:p>
            <a:r>
              <a:rPr lang="nl-NL" dirty="0"/>
              <a:t>Thank you</a:t>
            </a:r>
          </a:p>
        </p:txBody>
      </p:sp>
      <p:sp>
        <p:nvSpPr>
          <p:cNvPr id="2" name="Tijdelijke aanduiding voor tekst 19">
            <a:extLst>
              <a:ext uri="{FF2B5EF4-FFF2-40B4-BE49-F238E27FC236}">
                <a16:creationId xmlns:a16="http://schemas.microsoft.com/office/drawing/2014/main" id="{0CF4AE47-0636-A619-0388-D4892A106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058" y="6491684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Discover the world of </a:t>
            </a:r>
            <a:r>
              <a:rPr lang="en-GB" noProof="0" dirty="0" err="1"/>
              <a:t>eiIET</a:t>
            </a:r>
            <a:endParaRPr lang="en-GB" noProof="0" dirty="0"/>
          </a:p>
        </p:txBody>
      </p:sp>
      <p:sp>
        <p:nvSpPr>
          <p:cNvPr id="3" name="Tijdelijke aanduiding voor verticale tekst 6">
            <a:extLst>
              <a:ext uri="{FF2B5EF4-FFF2-40B4-BE49-F238E27FC236}">
                <a16:creationId xmlns:a16="http://schemas.microsoft.com/office/drawing/2014/main" id="{3F48EF97-ED79-4B37-6799-FDFA9B24C180}"/>
              </a:ext>
            </a:extLst>
          </p:cNvPr>
          <p:cNvSpPr txBox="1">
            <a:spLocks/>
          </p:cNvSpPr>
          <p:nvPr/>
        </p:nvSpPr>
        <p:spPr>
          <a:xfrm>
            <a:off x="7467326" y="4581128"/>
            <a:ext cx="4731023" cy="172819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dirty="0"/>
              <a:t>European Institute of Innovation, Entrepreneurship and Technology</a:t>
            </a:r>
            <a:endParaRPr lang="nl-NL" dirty="0"/>
          </a:p>
          <a:p>
            <a:pPr lvl="3"/>
            <a:r>
              <a:rPr lang="it-IT" b="0" dirty="0" err="1"/>
              <a:t>Lessingstraße</a:t>
            </a:r>
            <a:r>
              <a:rPr lang="it-IT" b="0" dirty="0"/>
              <a:t> 79,</a:t>
            </a:r>
          </a:p>
          <a:p>
            <a:pPr lvl="3"/>
            <a:r>
              <a:rPr lang="it-IT" b="0" dirty="0"/>
              <a:t>13158 </a:t>
            </a:r>
            <a:r>
              <a:rPr lang="it-IT" b="0" dirty="0" err="1"/>
              <a:t>Berlin</a:t>
            </a:r>
            <a:r>
              <a:rPr lang="it-IT" b="0" dirty="0"/>
              <a:t>, Germany</a:t>
            </a:r>
          </a:p>
          <a:p>
            <a:pPr lvl="3"/>
            <a:r>
              <a:rPr lang="nl-NL" b="0" dirty="0"/>
              <a:t>Phone: +49 176 55524449</a:t>
            </a:r>
          </a:p>
          <a:p>
            <a:pPr lvl="3"/>
            <a:r>
              <a:rPr lang="nl-NL" b="0" dirty="0"/>
              <a:t>Email: info@eiiet.com</a:t>
            </a:r>
          </a:p>
        </p:txBody>
      </p:sp>
    </p:spTree>
    <p:extLst>
      <p:ext uri="{BB962C8B-B14F-4D97-AF65-F5344CB8AC3E}">
        <p14:creationId xmlns:p14="http://schemas.microsoft.com/office/powerpoint/2010/main" val="2746029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ce83e47c546ff6ac1b4b362eaa37f0f7a52c"/>
</p:tagLst>
</file>

<file path=ppt/theme/theme1.xml><?xml version="1.0" encoding="utf-8"?>
<a:theme xmlns:a="http://schemas.openxmlformats.org/drawingml/2006/main" name="Corporate template-set Universiteit Leiden">
  <a:themeElements>
    <a:clrScheme name="Universiteit Leiden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-windows-en-met-slidenr.potx" id="{AFEA357D-D7A1-4093-8F37-2903EA1E32B4}" vid="{CE1BFD01-A7D4-4F03-8ED9-8F286D33355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E77E9BB20574C88F1A51905EBD0AF" ma:contentTypeVersion="2" ma:contentTypeDescription="Create a new document." ma:contentTypeScope="" ma:versionID="2fd0fa924a9e82cd60e1feff1e189b11">
  <xsd:schema xmlns:xsd="http://www.w3.org/2001/XMLSchema" xmlns:xs="http://www.w3.org/2001/XMLSchema" xmlns:p="http://schemas.microsoft.com/office/2006/metadata/properties" xmlns:ns2="01a1795b-c314-4f6e-9e61-ae7877c66689" targetNamespace="http://schemas.microsoft.com/office/2006/metadata/properties" ma:root="true" ma:fieldsID="312e5ddb972235c6e69e0cbbfcd395b3" ns2:_="">
    <xsd:import namespace="01a1795b-c314-4f6e-9e61-ae7877c666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1795b-c314-4f6e-9e61-ae7877c66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D4775-B13D-4BD4-89B1-2E5B7CFBB179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01a1795b-c314-4f6e-9e61-ae7877c6668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6ABCAEF-D5A0-4535-AD83-587F03E18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9FBFB-9829-4960-B574-BA25F32F5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1795b-c314-4f6e-9e61-ae7877c66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16-9-windows-en-met-slidenr</Template>
  <TotalTime>0</TotalTime>
  <Words>164</Words>
  <Application>Microsoft Office PowerPoint</Application>
  <PresentationFormat>Custom</PresentationFormat>
  <Paragraphs>87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Minion</vt:lpstr>
      <vt:lpstr>Georgia</vt:lpstr>
      <vt:lpstr>Calibri</vt:lpstr>
      <vt:lpstr>Arial</vt:lpstr>
      <vt:lpstr>Corporate template-set Universiteit Leiden</vt:lpstr>
      <vt:lpstr>Presentation Title  European Institute of Innovation, Entrepreneurship and Technology Lessingstraße 79, 13158 Berlin, Germany </vt:lpstr>
      <vt:lpstr>Index</vt:lpstr>
      <vt:lpstr>Header</vt:lpstr>
      <vt:lpstr>Content and Graph</vt:lpstr>
      <vt:lpstr>Graphic Elements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vaclavlalik1968@gmail.com</dc:creator>
  <cp:lastModifiedBy>Jay Thakur</cp:lastModifiedBy>
  <cp:revision>193</cp:revision>
  <dcterms:created xsi:type="dcterms:W3CDTF">2023-10-18T00:40:52Z</dcterms:created>
  <dcterms:modified xsi:type="dcterms:W3CDTF">2024-02-09T12:02:50Z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0x010100798E77E9BB20574C88F1A51905EBD0AF</vt:lpwstr>
  </property>
</Properties>
</file>